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4218566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31539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2726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74758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11045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98300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379172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364263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955330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21710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M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74666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D001-33A9-4893-882C-A97D206DEE4F}" type="datetimeFigureOut">
              <a:rPr lang="sr-Latn-ME" smtClean="0"/>
              <a:t>10.5.2021.</a:t>
            </a:fld>
            <a:endParaRPr lang="sr-Latn-M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M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86780-D36C-41C9-81B7-C3197EF6C87E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60494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us04web.zoom.us/j/74210601158?pwd=UmdreXBzcWdERkVnYkhZeTM5UXV6QT0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us04web.zoom.us/j/76828418866?pwd=STNjTFN0L1ljRFlnM1N2SWFsak5zZz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Edin\Desktop\važna dokumenta 2\Logo UC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646" y="422730"/>
            <a:ext cx="1631339" cy="166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Edin\Desktop\važna dokumenta 2\logo fd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2730"/>
            <a:ext cx="1336431" cy="19966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89562" y="667210"/>
            <a:ext cx="516218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4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KONSULTACIJE ZA PRIJEMNI ISPIT</a:t>
            </a:r>
            <a:endParaRPr lang="sr-Latn-ME" sz="24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1280" y="1257649"/>
            <a:ext cx="2218266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GLUMA</a:t>
            </a:r>
            <a:endParaRPr lang="sr-Latn-ME" sz="2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1996" y="2029403"/>
            <a:ext cx="5843884" cy="30469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sr-Latn-ME" sz="2400" b="1" dirty="0" smtClean="0">
                <a:latin typeface="Bahnschrift Condensed" panose="020B0502040204020203" pitchFamily="34" charset="0"/>
              </a:rPr>
              <a:t>Konsultacije na studijskom programu </a:t>
            </a:r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GLUMA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 </a:t>
            </a:r>
            <a:r>
              <a:rPr lang="sr-Latn-ME" sz="2400" b="1" dirty="0">
                <a:latin typeface="Bahnschrift Condensed" panose="020B0502040204020203" pitchFamily="34" charset="0"/>
              </a:rPr>
              <a:t>će se održati u terminima: </a:t>
            </a:r>
            <a:endParaRPr lang="sr-Latn-ME" sz="2400" b="1" dirty="0" smtClean="0">
              <a:latin typeface="Bahnschrift Condensed" panose="020B0502040204020203" pitchFamily="34" charset="0"/>
            </a:endParaRPr>
          </a:p>
          <a:p>
            <a:endParaRPr lang="sr-Latn-ME" sz="2400" b="1" dirty="0">
              <a:latin typeface="Bahnschrift Condensed" panose="020B0502040204020203" pitchFamily="34" charset="0"/>
            </a:endParaRPr>
          </a:p>
          <a:p>
            <a:pPr marL="342900" indent="-249238">
              <a:buFont typeface="Arial" panose="020B0604020202020204" pitchFamily="34" charset="0"/>
              <a:buChar char="•"/>
            </a:pPr>
            <a:r>
              <a:rPr lang="sr-Latn-ME" sz="2400" b="1" dirty="0">
                <a:latin typeface="Bahnschrift Condensed" panose="020B0502040204020203" pitchFamily="34" charset="0"/>
              </a:rPr>
              <a:t>15. maj u 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12h u prostorijama Fakulteta </a:t>
            </a:r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(multimedijalna sala)</a:t>
            </a:r>
            <a:endParaRPr lang="sr-Latn-ME" sz="24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  <a:p>
            <a:pPr marL="342900" indent="-249238">
              <a:buFont typeface="Arial" panose="020B0604020202020204" pitchFamily="34" charset="0"/>
              <a:buChar char="•"/>
            </a:pPr>
            <a:r>
              <a:rPr lang="sr-Latn-ME" sz="2400" b="1" dirty="0">
                <a:latin typeface="Bahnschrift Condensed" panose="020B0502040204020203" pitchFamily="34" charset="0"/>
              </a:rPr>
              <a:t>29. maj u 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12h</a:t>
            </a:r>
            <a:endParaRPr lang="sr-Latn-ME" sz="2400" b="1" dirty="0">
              <a:latin typeface="Bahnschrift Condensed" panose="020B0502040204020203" pitchFamily="34" charset="0"/>
            </a:endParaRPr>
          </a:p>
          <a:p>
            <a:pPr marL="342900" indent="-249238">
              <a:buFont typeface="Arial" panose="020B0604020202020204" pitchFamily="34" charset="0"/>
              <a:buChar char="•"/>
            </a:pPr>
            <a:r>
              <a:rPr lang="sr-Latn-ME" sz="2400" b="1" dirty="0">
                <a:latin typeface="Bahnschrift Condensed" panose="020B0502040204020203" pitchFamily="34" charset="0"/>
              </a:rPr>
              <a:t>5. jun u 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12h </a:t>
            </a:r>
            <a:endParaRPr lang="sr-Latn-ME" sz="2400" b="1" dirty="0">
              <a:latin typeface="Bahnschrift Condensed" panose="020B0502040204020203" pitchFamily="34" charset="0"/>
            </a:endParaRPr>
          </a:p>
          <a:p>
            <a:pPr marL="342900" indent="-249238">
              <a:buFont typeface="Arial" panose="020B0604020202020204" pitchFamily="34" charset="0"/>
              <a:buChar char="•"/>
            </a:pPr>
            <a:r>
              <a:rPr lang="sr-Latn-ME" sz="2400" b="1" dirty="0">
                <a:latin typeface="Bahnschrift Condensed" panose="020B0502040204020203" pitchFamily="34" charset="0"/>
              </a:rPr>
              <a:t>12. jun u 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12h </a:t>
            </a:r>
            <a:endParaRPr lang="sr-Latn-ME" sz="2400" b="1" dirty="0">
              <a:latin typeface="Bahnschrift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87187" y="6131349"/>
            <a:ext cx="5448693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„</a:t>
            </a:r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STUDIRAJ NA FDU CETINJE</a:t>
            </a:r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!“</a:t>
            </a:r>
            <a:endParaRPr lang="sr-Latn-ME" sz="20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657" y="6131349"/>
            <a:ext cx="2255916" cy="369332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www.ucg.ac.me/fdu</a:t>
            </a:r>
            <a:endParaRPr lang="sr-Latn-ME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33" y="6216016"/>
            <a:ext cx="20658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fdu@ucg.ac.me</a:t>
            </a:r>
            <a:endParaRPr lang="sr-Latn-M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Edin\Desktop\važna dokumenta 2\Logo UC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646" y="422730"/>
            <a:ext cx="1631339" cy="166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Edin\Desktop\važna dokumenta 2\logo fd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2730"/>
            <a:ext cx="1336431" cy="19966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432847" y="191897"/>
            <a:ext cx="516218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4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KONSULTACIJE ZA PRIJEMNI ISPIT</a:t>
            </a:r>
            <a:endParaRPr lang="sr-Latn-ME" sz="24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4805" y="804696"/>
            <a:ext cx="2218266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DRAMA I POZORIŠTE</a:t>
            </a:r>
            <a:endParaRPr lang="sr-Latn-ME" sz="2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8840" y="1355940"/>
            <a:ext cx="6952122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400" b="1" dirty="0" smtClean="0">
                <a:latin typeface="Bahnschrift Condensed" panose="020B0502040204020203" pitchFamily="34" charset="0"/>
              </a:rPr>
              <a:t>U okviru studijskog programa </a:t>
            </a:r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Drama i pozorište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 postoje </a:t>
            </a:r>
          </a:p>
          <a:p>
            <a:pPr algn="ctr"/>
            <a:r>
              <a:rPr lang="sr-Latn-ME" sz="2400" b="1" dirty="0" smtClean="0">
                <a:latin typeface="Bahnschrift Condensed" panose="020B0502040204020203" pitchFamily="34" charset="0"/>
              </a:rPr>
              <a:t>tri izborna modula: </a:t>
            </a:r>
            <a:endParaRPr lang="sr-Latn-ME" sz="2400" b="1" dirty="0" smtClean="0">
              <a:latin typeface="Bahnschrift Condensed" panose="020B0502040204020203" pitchFamily="34" charset="0"/>
            </a:endParaRPr>
          </a:p>
          <a:p>
            <a:pPr algn="ctr"/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pozorišna režija, dramaturgija, pozorišna produkcija</a:t>
            </a:r>
            <a:endParaRPr lang="sr-Latn-ME" sz="2400" dirty="0" smtClean="0">
              <a:solidFill>
                <a:srgbClr val="FF0000"/>
              </a:solidFill>
              <a:latin typeface="Bahnschrift Condensed" panose="020B0502040204020203" pitchFamily="34" charset="0"/>
            </a:endParaRPr>
          </a:p>
          <a:p>
            <a:pPr>
              <a:tabLst>
                <a:tab pos="447675" algn="l"/>
              </a:tabLst>
            </a:pPr>
            <a:r>
              <a:rPr lang="sr-Latn-ME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/>
            </a:r>
            <a:br>
              <a:rPr lang="sr-Latn-ME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</a:br>
            <a:r>
              <a:rPr lang="sr-Latn-ME" sz="2400" b="1" dirty="0" smtClean="0">
                <a:latin typeface="Bahnschrift Condensed" panose="020B0502040204020203" pitchFamily="34" charset="0"/>
              </a:rPr>
              <a:t>Konsultacije će se održati u terminima: </a:t>
            </a:r>
          </a:p>
          <a:p>
            <a:pPr marL="449263" indent="-285750"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15. maj u 11 h -  online / zoom - Danijela Radovanović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Danijela Radovanovic is inviting you to a scheduled Zoom meeting.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Topic: Drama i pozorište_Konsultacije_Fdu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Time: May 15, 2021 11:00 AM Europe/Podgorica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Join Zoom Meeting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  <a:hlinkClick r:id="rId4"/>
              </a:rPr>
              <a:t>https://us04web.zoom.us/j/74210601158?pwd=UmdreXBzcWdERkVnYkhZeTM5UXV6QT09</a:t>
            </a:r>
            <a:r>
              <a:rPr lang="sr-Latn-ME" sz="1400" b="1" dirty="0" smtClean="0">
                <a:latin typeface="Bahnschrift Condensed" panose="020B0502040204020203" pitchFamily="34" charset="0"/>
              </a:rPr>
              <a:t> 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Meeting ID: 742 1060 1158</a:t>
            </a:r>
          </a:p>
          <a:p>
            <a:pPr marL="449263" indent="-285750">
              <a:tabLst>
                <a:tab pos="447675" algn="l"/>
              </a:tabLst>
            </a:pPr>
            <a:r>
              <a:rPr lang="sr-Latn-ME" sz="1400" b="1" dirty="0" smtClean="0">
                <a:latin typeface="Bahnschrift Condensed" panose="020B0502040204020203" pitchFamily="34" charset="0"/>
              </a:rPr>
              <a:t>Passcode: Z1eV3T</a:t>
            </a:r>
          </a:p>
          <a:p>
            <a:pPr marL="449263" indent="-285750"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29. maj u 11h</a:t>
            </a:r>
          </a:p>
          <a:p>
            <a:pPr marL="449263" indent="-285750"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5. jun u 11h </a:t>
            </a:r>
          </a:p>
          <a:p>
            <a:pPr marL="449263" indent="-285750"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12. jun u 11h </a:t>
            </a:r>
            <a:endParaRPr lang="sr-Latn-ME" sz="2000" b="1" dirty="0" smtClean="0">
              <a:latin typeface="Bahnschrift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4781" y="6308367"/>
            <a:ext cx="5448693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„</a:t>
            </a:r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STUDIRAJ NA FDU CETINJE</a:t>
            </a:r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!“</a:t>
            </a:r>
            <a:endParaRPr lang="sr-Latn-ME" sz="20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991" y="6287377"/>
            <a:ext cx="2255916" cy="369332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www.ucg.ac.me/fdu</a:t>
            </a:r>
            <a:endParaRPr lang="sr-Latn-ME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9349" y="6287377"/>
            <a:ext cx="20658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fdu@ucg.ac.me</a:t>
            </a:r>
            <a:endParaRPr lang="sr-Latn-M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72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Edin\Desktop\važna dokumenta 2\Logo UCG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5646" y="422730"/>
            <a:ext cx="1631339" cy="166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Edin\Desktop\važna dokumenta 2\logo fd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2730"/>
            <a:ext cx="1336431" cy="19966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475413" y="98895"/>
            <a:ext cx="5162183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400" dirty="0" smtClean="0">
                <a:solidFill>
                  <a:schemeClr val="bg1"/>
                </a:solidFill>
                <a:latin typeface="Bahnschrift Condensed" panose="020B0502040204020203" pitchFamily="34" charset="0"/>
              </a:rPr>
              <a:t>KONSULTACIJE ZA PRIJEMNI ISPIT</a:t>
            </a:r>
            <a:endParaRPr lang="sr-Latn-ME" sz="2400" dirty="0">
              <a:solidFill>
                <a:schemeClr val="bg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47371" y="676437"/>
            <a:ext cx="2218266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FILM I MEDIJI</a:t>
            </a:r>
            <a:endParaRPr lang="sr-Latn-ME" sz="2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6950" y="1196727"/>
            <a:ext cx="7019108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400" b="1" dirty="0">
                <a:latin typeface="Bahnschrift Condensed" panose="020B0502040204020203" pitchFamily="34" charset="0"/>
              </a:rPr>
              <a:t>U okviru studijskog programa </a:t>
            </a:r>
            <a:r>
              <a:rPr lang="sr-Latn-ME" sz="24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Film i mediji </a:t>
            </a:r>
            <a:r>
              <a:rPr lang="sr-Latn-ME" sz="2400" b="1" dirty="0">
                <a:latin typeface="Bahnschrift Condensed" panose="020B0502040204020203" pitchFamily="34" charset="0"/>
              </a:rPr>
              <a:t>postoje </a:t>
            </a:r>
            <a:endParaRPr lang="sr-Latn-ME" sz="2400" b="1" dirty="0" smtClean="0">
              <a:latin typeface="Bahnschrift Condensed" panose="020B0502040204020203" pitchFamily="34" charset="0"/>
            </a:endParaRPr>
          </a:p>
          <a:p>
            <a:pPr algn="ctr"/>
            <a:r>
              <a:rPr lang="sr-Latn-ME" sz="2400" b="1" dirty="0" smtClean="0">
                <a:latin typeface="Bahnschrift Condensed" panose="020B0502040204020203" pitchFamily="34" charset="0"/>
              </a:rPr>
              <a:t>tri </a:t>
            </a:r>
            <a:r>
              <a:rPr lang="sr-Latn-ME" sz="2400" b="1" dirty="0">
                <a:latin typeface="Bahnschrift Condensed" panose="020B0502040204020203" pitchFamily="34" charset="0"/>
              </a:rPr>
              <a:t>izborna 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modula: </a:t>
            </a:r>
          </a:p>
          <a:p>
            <a:pPr algn="ctr"/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filmska i televizijska režija, ftv. produkcija </a:t>
            </a:r>
            <a:r>
              <a:rPr lang="sr-Latn-ME" sz="24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i </a:t>
            </a:r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ftv. scenario</a:t>
            </a:r>
            <a:r>
              <a:rPr lang="sr-Latn-ME" sz="2400" b="1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endParaRPr lang="sr-Latn-ME" sz="2400" b="1" dirty="0" smtClean="0">
              <a:solidFill>
                <a:srgbClr val="FF0000"/>
              </a:solidFill>
              <a:latin typeface="Bahnschrift Condensed" panose="020B0502040204020203" pitchFamily="34" charset="0"/>
            </a:endParaRPr>
          </a:p>
          <a:p>
            <a:pPr algn="ctr"/>
            <a:endParaRPr lang="sr-Latn-ME" b="1" dirty="0">
              <a:latin typeface="Bahnschrift Condensed" panose="020B0502040204020203" pitchFamily="34" charset="0"/>
            </a:endParaRPr>
          </a:p>
          <a:p>
            <a:r>
              <a:rPr lang="sr-Latn-ME" sz="2400" b="1" dirty="0">
                <a:latin typeface="Bahnschrift Condensed" panose="020B0502040204020203" pitchFamily="34" charset="0"/>
              </a:rPr>
              <a:t>K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onsultacije će se održati u terminima</a:t>
            </a:r>
            <a:r>
              <a:rPr lang="sr-Latn-ME" sz="2400" b="1" dirty="0" smtClean="0">
                <a:latin typeface="Bahnschrift Condensed" panose="020B0502040204020203" pitchFamily="34" charset="0"/>
              </a:rPr>
              <a:t>: </a:t>
            </a:r>
          </a:p>
          <a:p>
            <a:pPr marL="449263" indent="-342900">
              <a:buFont typeface="Arial" panose="020B0604020202020204" pitchFamily="34" charset="0"/>
              <a:buChar char="•"/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15. maj u 10h -  online / zoom – mr Jovana Bojović </a:t>
            </a: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Jovana Bojovic is inviting you to a scheduled Zoom meeting</a:t>
            </a:r>
            <a:r>
              <a:rPr lang="sr-Latn-ME" sz="1400" b="1" dirty="0" smtClean="0">
                <a:latin typeface="Bahnschrift Condensed" panose="020B0502040204020203" pitchFamily="34" charset="0"/>
              </a:rPr>
              <a:t>.</a:t>
            </a:r>
            <a:endParaRPr lang="sr-Latn-ME" sz="1400" b="1" dirty="0">
              <a:latin typeface="Bahnschrift Condensed" panose="020B0502040204020203" pitchFamily="34" charset="0"/>
            </a:endParaRP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Topic: Film i mediji_konsultacije _Fdu</a:t>
            </a: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Time: May 15, 2021 10:00 AM </a:t>
            </a:r>
            <a:r>
              <a:rPr lang="sr-Latn-ME" sz="1400" b="1" dirty="0" smtClean="0">
                <a:latin typeface="Bahnschrift Condensed" panose="020B0502040204020203" pitchFamily="34" charset="0"/>
              </a:rPr>
              <a:t>Europe/Podgorica</a:t>
            </a:r>
            <a:endParaRPr lang="sr-Latn-ME" sz="1400" b="1" dirty="0">
              <a:latin typeface="Bahnschrift Condensed" panose="020B0502040204020203" pitchFamily="34" charset="0"/>
            </a:endParaRP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Join Zoom Meeting</a:t>
            </a: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  <a:hlinkClick r:id="rId4"/>
              </a:rPr>
              <a:t>https://</a:t>
            </a:r>
            <a:r>
              <a:rPr lang="sr-Latn-ME" sz="1400" b="1" dirty="0" smtClean="0">
                <a:latin typeface="Bahnschrift Condensed" panose="020B0502040204020203" pitchFamily="34" charset="0"/>
                <a:hlinkClick r:id="rId4"/>
              </a:rPr>
              <a:t>us04web.zoom.us/j/76828418866?pwd=STNjTFN0L1ljRFlnM1N2SWFsak5zZz09</a:t>
            </a:r>
            <a:r>
              <a:rPr lang="sr-Latn-ME" sz="1400" b="1" dirty="0" smtClean="0">
                <a:latin typeface="Bahnschrift Condensed" panose="020B0502040204020203" pitchFamily="34" charset="0"/>
              </a:rPr>
              <a:t> </a:t>
            </a:r>
            <a:endParaRPr lang="sr-Latn-ME" sz="1400" b="1" dirty="0">
              <a:latin typeface="Bahnschrift Condensed" panose="020B0502040204020203" pitchFamily="34" charset="0"/>
            </a:endParaRP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Meeting ID: 768 2841 8866</a:t>
            </a:r>
          </a:p>
          <a:p>
            <a:pPr marL="449263" indent="-342900"/>
            <a:r>
              <a:rPr lang="sr-Latn-ME" sz="1400" b="1" dirty="0">
                <a:latin typeface="Bahnschrift Condensed" panose="020B0502040204020203" pitchFamily="34" charset="0"/>
              </a:rPr>
              <a:t>Passcode: zgS03H</a:t>
            </a:r>
            <a:endParaRPr lang="sr-Latn-ME" sz="1400" b="1" dirty="0" smtClean="0">
              <a:latin typeface="Bahnschrift Condensed" panose="020B0502040204020203" pitchFamily="34" charset="0"/>
            </a:endParaRPr>
          </a:p>
          <a:p>
            <a:pPr marL="449263" indent="-342900">
              <a:buFont typeface="Arial" panose="020B0604020202020204" pitchFamily="34" charset="0"/>
              <a:buChar char="•"/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29. maj u 10h </a:t>
            </a:r>
          </a:p>
          <a:p>
            <a:pPr marL="449263" indent="-342900">
              <a:buFont typeface="Arial" panose="020B0604020202020204" pitchFamily="34" charset="0"/>
              <a:buChar char="•"/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5. jun u 10h </a:t>
            </a:r>
          </a:p>
          <a:p>
            <a:pPr marL="449263" indent="-342900">
              <a:buFont typeface="Arial" panose="020B0604020202020204" pitchFamily="34" charset="0"/>
              <a:buChar char="•"/>
            </a:pPr>
            <a:r>
              <a:rPr lang="sr-Latn-ME" sz="2400" b="1" dirty="0" smtClean="0">
                <a:latin typeface="Bahnschrift Condensed" panose="020B0502040204020203" pitchFamily="34" charset="0"/>
              </a:rPr>
              <a:t>12. jun u 10h  </a:t>
            </a:r>
            <a:endParaRPr lang="sr-Latn-ME" sz="2400" b="1" dirty="0" smtClean="0">
              <a:latin typeface="Bahnschrift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6066" y="6258349"/>
            <a:ext cx="5448693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sz="2000" dirty="0" smtClean="0">
                <a:solidFill>
                  <a:schemeClr val="bg1"/>
                </a:solidFill>
                <a:latin typeface="Bahnschrift Light" panose="020B0502040204020203" pitchFamily="34" charset="0"/>
              </a:rPr>
              <a:t>„STUDIRAJ NA FDU CETINJE!“</a:t>
            </a:r>
            <a:endParaRPr lang="sr-Latn-ME" sz="2000" dirty="0">
              <a:solidFill>
                <a:schemeClr val="bg1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257" y="6258349"/>
            <a:ext cx="2255916" cy="369332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www.ucg.ac.me/fdu</a:t>
            </a:r>
            <a:endParaRPr lang="sr-Latn-ME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88382" y="6258349"/>
            <a:ext cx="20658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ME" dirty="0" smtClean="0">
                <a:solidFill>
                  <a:schemeClr val="bg1"/>
                </a:solidFill>
              </a:rPr>
              <a:t>fdu@ucg.ac.me</a:t>
            </a:r>
            <a:endParaRPr lang="sr-Latn-M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0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100</TotalTime>
  <Words>201</Words>
  <Application>Microsoft Office PowerPoint</Application>
  <PresentationFormat>Widescreen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Agency FB</vt:lpstr>
      <vt:lpstr>Arial</vt:lpstr>
      <vt:lpstr>Bahnschrift Condensed</vt:lpstr>
      <vt:lpstr>Bahnschrift Light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Edin Jasarovic</dc:creator>
  <cp:lastModifiedBy>Edin Jasarovic</cp:lastModifiedBy>
  <cp:revision>9</cp:revision>
  <dcterms:created xsi:type="dcterms:W3CDTF">2020-05-26T21:23:08Z</dcterms:created>
  <dcterms:modified xsi:type="dcterms:W3CDTF">2021-05-10T20:44:19Z</dcterms:modified>
</cp:coreProperties>
</file>